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6A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00" d="100"/>
          <a:sy n="100" d="100"/>
        </p:scale>
        <p:origin x="2552" y="1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1CDB-FB3B-4F0D-BB95-AF11701F8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8F3F1-9CB4-4EAB-893F-A6FB20ADC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1FCC-29A8-4C05-BFEF-482B9828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56586-2606-4816-9A2A-C00720E4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B819-DFE7-4953-B326-C699103E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0939-DF3D-4821-B01B-02BF9F33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5A4BF-9355-4F0D-B40F-6869562EF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5D6D6-531F-4983-AF9A-FE9490AD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B550-9FD2-46DE-AB2E-0A55D8AF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5366-5C45-4E9D-A48C-DD09F8F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104B9-F78A-4D1E-89CD-C2C1B31A2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84CEE-8A87-4D2F-9A85-56A4663E0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1766-72D5-42B0-86BD-6F9970D8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DC23-EE8A-4962-9B7B-C5FF1EF6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1B98-76DB-4DBF-BDBC-5396B3E4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B960-7CC6-4E45-A957-E38089B7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4901-308A-4853-86F6-AF4C5252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4680-1533-4629-9F8E-2FF73A93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5722-61A0-46DC-9134-B22030FE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4FDA3-3C5D-4DF6-9600-3738EFF2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7C8A-2EE1-43DE-BE7F-EBE4CC6E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68D34-38B9-404E-842E-39059D2B1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5A875-16C5-4B1A-9400-5E90FA10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24591-9167-40A6-A801-A57794E2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1F50-FE6B-447F-B8F4-CB8BA2D5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3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0BEF-2F98-416E-B542-B9D06360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6B14D-0362-4C52-81E3-ED3EE2B1B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CD299-EA9B-4044-AA86-3E3C87F14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57636-C4FD-428D-B739-98F05231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33990-8804-470D-8ADD-81BBC041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C0B1-992F-478E-8846-53977533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B148-1FEE-4662-AD9D-0A6C2E54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BD3F6-81A1-4584-895F-455FE71A6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671DD-229A-47D8-AE77-D08385DF2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C41F3-9F65-4CED-BA7E-0C688B8F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8D76F-34CB-4C47-83D5-670D2A63D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16CBE-F48E-47D9-8765-CEBED530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251FA-AFB2-4195-968B-FC7134CF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D7929-8DBB-4ECB-ACC7-56CBC820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BFE7-37BA-4DA8-9BCE-1E11C36E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B087A-448C-49A3-9CFE-D75E16B8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64FE0-4525-4B3C-84FA-BE8F07A4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FAFA9-2FBE-4747-8C68-3AE0689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B4D-2879-47FC-A366-FEA5726E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367CF-94A8-4B70-A705-4C64147F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30E61-064B-4CF0-BCAB-5B029FDE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1A02-C157-4571-9D6F-816921EE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2C46E-AD5E-4076-8CDC-9E0EAC11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1FB20-FB27-4335-952E-863B3F60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7B941-1ED7-490F-AD8E-36E0CE26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9F340-AAC8-4B5C-B98D-DF287F85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B23E1-3EA6-4C30-9033-02FD19D3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D4B5-F6A4-494B-9DF8-4D4EEE79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876A7-D772-4499-AA8D-D10BBF92E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AD49B-5E0B-40B4-BD1F-306B6223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7C26A-47F7-40C7-9FA8-1F4A589A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5E88F-9B67-4AB4-9C06-92F2351F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26D36-8156-4835-95B3-00954250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7089D-1918-46DC-BE05-B9296D20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9366D-D13C-4F41-A902-1D8036C8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28EF-43A2-4AEA-80AB-A640D4241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0FAE-E522-4899-8042-DBC8DE18C548}" type="datetimeFigureOut">
              <a:rPr lang="en-US" smtClean="0"/>
              <a:t>23/10/05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9324A-8219-498F-B243-F406E815B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B22F7-4309-4E48-8823-BCA1449E6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1FCA-2B5C-44E3-9C20-1A868EB6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5188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448538" y="1732284"/>
            <a:ext cx="6872736" cy="297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endParaRPr lang="en-US" sz="5000" cap="small" spc="200" dirty="0">
              <a:solidFill>
                <a:schemeClr val="bg1">
                  <a:alpha val="91000"/>
                </a:schemeClr>
              </a:solidFill>
              <a:effectLst>
                <a:outerShdw blurRad="190500" dist="38100" dir="2700000" algn="tl">
                  <a:srgbClr val="000000">
                    <a:alpha val="73000"/>
                  </a:srgbClr>
                </a:outerShdw>
              </a:effectLst>
              <a:latin typeface="BankGothic Md BT" panose="020B0807020203060204" pitchFamily="34" charset="0"/>
              <a:cs typeface="Taviraj" panose="00000500000000000000" pitchFamily="2" charset="-34"/>
            </a:endParaRP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419920" y="4631646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with 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67" y="904339"/>
            <a:ext cx="5094053" cy="50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8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(9) Book Two Pt 1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1-2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(10) Book Two Pt 1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3-4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(11) Book Two Pt 1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5-8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(12) Book Two Pt 1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9-11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(13) Book Two Pt 1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12-13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(14) Book Two Pt 2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15-17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(15) Book Two Pt 2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18-21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(16) Book Two Pt 2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23-24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(17) Book Two Pt 2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25-26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5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(18) Book Two Pt 2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27-28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4531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(1) Background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and Introduction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5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(19) Conclusion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Q&amp;A Session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(2) Book One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1-4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(3) Book One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5-8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8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(4) Book One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9-12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3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(5) Book One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13-16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(6) Book One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17-20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(7) Book One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21-24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F22E36-FB6B-4EDE-9500-459CDE5E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" y="0"/>
            <a:ext cx="12192000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504286-DAE7-D1D1-AC82-D96D79B23F75}"/>
              </a:ext>
            </a:extLst>
          </p:cNvPr>
          <p:cNvSpPr/>
          <p:nvPr/>
        </p:nvSpPr>
        <p:spPr>
          <a:xfrm>
            <a:off x="5401789" y="2545320"/>
            <a:ext cx="6296811" cy="212755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solidFill>
              <a:schemeClr val="bg1"/>
            </a:solidFill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07ED9-129A-41D5-99D3-8A60DAA442E8}"/>
              </a:ext>
            </a:extLst>
          </p:cNvPr>
          <p:cNvSpPr/>
          <p:nvPr/>
        </p:nvSpPr>
        <p:spPr>
          <a:xfrm>
            <a:off x="5253196" y="333672"/>
            <a:ext cx="6872736" cy="12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ankGothic Md BT" panose="020B0807020203060204" pitchFamily="34" charset="0"/>
                <a:cs typeface="Taviraj" panose="00000500000000000000" pitchFamily="2" charset="-34"/>
              </a:rPr>
              <a:t>THE LIFE DIVINE</a:t>
            </a:r>
          </a:p>
          <a:p>
            <a:pPr algn="ctr">
              <a:lnSpc>
                <a:spcPct val="80000"/>
              </a:lnSpc>
            </a:pPr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An Overview in Hindi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629EC-3F83-4E7A-AEC6-070DEF0A8A37}"/>
              </a:ext>
            </a:extLst>
          </p:cNvPr>
          <p:cNvSpPr/>
          <p:nvPr/>
        </p:nvSpPr>
        <p:spPr>
          <a:xfrm>
            <a:off x="116813" y="101600"/>
            <a:ext cx="11963400" cy="664909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7A2E0-A750-CB5B-8106-C5B0F29203E5}"/>
              </a:ext>
            </a:extLst>
          </p:cNvPr>
          <p:cNvSpPr txBox="1"/>
          <p:nvPr/>
        </p:nvSpPr>
        <p:spPr>
          <a:xfrm>
            <a:off x="5538439" y="2885820"/>
            <a:ext cx="60313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(8) Book One </a:t>
            </a:r>
            <a:b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</a:br>
            <a:r>
              <a:rPr lang="en-US" sz="4400" spc="250" dirty="0">
                <a:solidFill>
                  <a:schemeClr val="accent4">
                    <a:lumMod val="20000"/>
                    <a:lumOff val="80000"/>
                    <a:alpha val="91000"/>
                  </a:schemeClr>
                </a:solidFill>
                <a:effectLst>
                  <a:outerShdw blurRad="76200" dist="38100" dir="2700000" algn="tl">
                    <a:srgbClr val="000000">
                      <a:alpha val="73000"/>
                    </a:srgbClr>
                  </a:outerShdw>
                </a:effectLst>
                <a:latin typeface="Chaparral Pro" panose="02060503040505020203" pitchFamily="18" charset="0"/>
                <a:cs typeface="Taviraj" panose="00000500000000000000" pitchFamily="2" charset="-34"/>
              </a:rPr>
              <a:t>Chapters 25-28</a:t>
            </a:r>
            <a:endParaRPr lang="en-US" sz="4000" spc="250" dirty="0">
              <a:solidFill>
                <a:schemeClr val="accent4">
                  <a:lumMod val="20000"/>
                  <a:lumOff val="80000"/>
                  <a:alpha val="91000"/>
                </a:schemeClr>
              </a:solidFill>
              <a:effectLst>
                <a:outerShdw blurRad="76200" dist="38100" dir="2700000" algn="tl">
                  <a:srgbClr val="000000">
                    <a:alpha val="73000"/>
                  </a:srgbClr>
                </a:outerShdw>
              </a:effectLst>
              <a:latin typeface="Chaparral Pro" panose="02060503040505020203" pitchFamily="18" charset="0"/>
              <a:cs typeface="Taviraj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0D4F7-0B2A-D298-9AED-BAD18CE00E5E}"/>
              </a:ext>
            </a:extLst>
          </p:cNvPr>
          <p:cNvSpPr txBox="1"/>
          <p:nvPr/>
        </p:nvSpPr>
        <p:spPr>
          <a:xfrm>
            <a:off x="5167341" y="5680919"/>
            <a:ext cx="6929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cap="small" spc="200" dirty="0">
                <a:solidFill>
                  <a:schemeClr val="bg1">
                    <a:alpha val="91000"/>
                  </a:schemeClr>
                </a:solidFill>
                <a:effectLst>
                  <a:outerShdw blurRad="190500" dist="38100" dir="2700000" algn="tl">
                    <a:srgbClr val="000000">
                      <a:alpha val="73000"/>
                    </a:srgbClr>
                  </a:outerShdw>
                </a:effectLst>
                <a:latin typeface="Bookman Old Style" panose="02050604050505020204" pitchFamily="18" charset="0"/>
                <a:cs typeface="Taviraj" panose="00000500000000000000" pitchFamily="2" charset="-34"/>
              </a:rPr>
              <a:t>Dr. Alok Pandey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2C69F-FA34-FAAE-689A-F4F6F4DDB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colorTemperature colorTemp="11200"/>
                    </a14:imgEffect>
                    <a14:imgEffect>
                      <a14:saturation sat="183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7" y="914100"/>
            <a:ext cx="5079042" cy="50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393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BankGothic Md BT</vt:lpstr>
      <vt:lpstr>Bookman Old Style</vt:lpstr>
      <vt:lpstr>Calibri</vt:lpstr>
      <vt:lpstr>Calibri Light</vt:lpstr>
      <vt:lpstr>Chaparral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Mekhontsev</dc:creator>
  <cp:lastModifiedBy>Sergey Mekhontsev</cp:lastModifiedBy>
  <cp:revision>23</cp:revision>
  <dcterms:created xsi:type="dcterms:W3CDTF">2020-09-03T05:03:01Z</dcterms:created>
  <dcterms:modified xsi:type="dcterms:W3CDTF">2023-10-05T19:57:39Z</dcterms:modified>
</cp:coreProperties>
</file>